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C2E61-B135-4194-8A02-A13401B9475F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38C7A-C02D-49D4-BBEE-E59C0AD2E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4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Plain</a:t>
            </a:r>
            <a:r>
              <a:rPr lang="en-GB" baseline="0" dirty="0" smtClean="0"/>
              <a:t> English definition: What we do when words have more than one meaning in Wikipedia.  E.g. names, places, nouns, initials, you name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38C7A-C02D-49D4-BBEE-E59C0AD2EB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9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60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3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1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5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1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7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43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4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3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8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3518-63F8-4030-88C2-5E9F8C9F6031}" type="datetimeFigureOut">
              <a:rPr lang="en-GB" smtClean="0"/>
              <a:t>24/02/2013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AFE16-0D23-463E-B6DD-C43B7DE2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56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865" y="2425644"/>
            <a:ext cx="3678254" cy="134940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Their articles need disambiguation</a:t>
            </a:r>
            <a:endParaRPr lang="en-GB" sz="3000" dirty="0"/>
          </a:p>
        </p:txBody>
      </p:sp>
      <p:pic>
        <p:nvPicPr>
          <p:cNvPr id="1026" name="Picture 2" descr="https://upload.wikimedia.org/wikipedia/commons/thumb/9/99/Pouring_liquid_mercury_bionerd.jpg/249px-Pouring_liquid_mercury_bion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37172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d/db/Mercurybyhendrickgoltzius.jpeg/170px-Mercurybyhendrickgoltziu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10968"/>
            <a:ext cx="2088232" cy="38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mposite image of Mercury taken by MESSENGER prob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933" y="260647"/>
            <a:ext cx="25717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43808" y="283175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What have these pictures got in common?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25994" y="1684961"/>
            <a:ext cx="274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/>
              <a:t>MERCURY</a:t>
            </a:r>
            <a:endParaRPr lang="en-GB" sz="4800" b="1" dirty="0"/>
          </a:p>
        </p:txBody>
      </p:sp>
      <p:pic>
        <p:nvPicPr>
          <p:cNvPr id="2054" name="Picture 6" descr="http://upload.wikimedia.org/wikipedia/commons/6/6f/Hannover790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67912"/>
            <a:ext cx="2174451" cy="357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1/16/NTS_-_Mercur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252" y="3594654"/>
            <a:ext cx="3748955" cy="297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2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Definition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Disambiguation</a:t>
            </a:r>
            <a:r>
              <a:rPr lang="en-GB" dirty="0" smtClean="0"/>
              <a:t> in Wikipedia is the process of resolving the conflicts that arise when a single term is ambiguous—when it refers to more than one topic covered by Wikipedia articles.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65313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Can you think of any topics that may need disambiguating?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2890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 name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need a disambiguating term</a:t>
            </a:r>
          </a:p>
          <a:p>
            <a:pPr lvl="1"/>
            <a:r>
              <a:rPr lang="en-GB" dirty="0" smtClean="0"/>
              <a:t>E.g. </a:t>
            </a:r>
            <a:r>
              <a:rPr lang="en-GB" dirty="0" smtClean="0">
                <a:solidFill>
                  <a:srgbClr val="0000FF"/>
                </a:solidFill>
              </a:rPr>
              <a:t>Mercury (planet)</a:t>
            </a:r>
          </a:p>
          <a:p>
            <a:pPr lvl="1"/>
            <a:r>
              <a:rPr lang="en-GB" dirty="0" smtClean="0"/>
              <a:t>Or </a:t>
            </a:r>
            <a:r>
              <a:rPr lang="en-GB" dirty="0" smtClean="0">
                <a:solidFill>
                  <a:srgbClr val="0000FF"/>
                </a:solidFill>
              </a:rPr>
              <a:t>Mercury, Nevada</a:t>
            </a:r>
          </a:p>
          <a:p>
            <a:r>
              <a:rPr lang="en-GB" dirty="0" smtClean="0"/>
              <a:t>Is there a primary topic?</a:t>
            </a:r>
          </a:p>
          <a:p>
            <a:r>
              <a:rPr lang="en-GB" dirty="0" smtClean="0"/>
              <a:t>A meaning that is much more likely to be used</a:t>
            </a:r>
          </a:p>
          <a:p>
            <a:pPr lvl="1"/>
            <a:r>
              <a:rPr lang="en-GB" dirty="0" smtClean="0"/>
              <a:t>It would not have a </a:t>
            </a:r>
            <a:r>
              <a:rPr lang="en-GB" dirty="0" err="1" smtClean="0"/>
              <a:t>disambiguator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0000FF"/>
                </a:solidFill>
              </a:rPr>
              <a:t>Mercury</a:t>
            </a:r>
          </a:p>
          <a:p>
            <a:r>
              <a:rPr lang="en-GB" dirty="0" smtClean="0"/>
              <a:t>But in this case, there is no primary topic</a:t>
            </a:r>
          </a:p>
          <a:p>
            <a:r>
              <a:rPr lang="en-GB" dirty="0" smtClean="0"/>
              <a:t>So </a:t>
            </a:r>
            <a:r>
              <a:rPr lang="en-GB" dirty="0" smtClean="0">
                <a:solidFill>
                  <a:srgbClr val="0000FF"/>
                </a:solidFill>
              </a:rPr>
              <a:t>Mercury </a:t>
            </a:r>
            <a:r>
              <a:rPr lang="en-GB" dirty="0" smtClean="0"/>
              <a:t>is a disambiguation 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1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96" y="118247"/>
            <a:ext cx="6346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/>
              <a:t>Disambiguation (dab) page</a:t>
            </a:r>
            <a:endParaRPr lang="en-GB" sz="4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2225"/>
            <a:ext cx="9144000" cy="594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0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Primary topic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If there is a primary topic, it goes at the base name, e.g. </a:t>
            </a:r>
            <a:r>
              <a:rPr lang="en-GB" dirty="0" smtClean="0">
                <a:solidFill>
                  <a:srgbClr val="0000FF"/>
                </a:solidFill>
              </a:rPr>
              <a:t>London</a:t>
            </a:r>
          </a:p>
          <a:p>
            <a:r>
              <a:rPr lang="en-GB" dirty="0" smtClean="0"/>
              <a:t>Other articles are listed in a disambiguation page, e.g. </a:t>
            </a:r>
            <a:r>
              <a:rPr lang="en-GB" dirty="0" smtClean="0">
                <a:solidFill>
                  <a:srgbClr val="0000FF"/>
                </a:solidFill>
              </a:rPr>
              <a:t>London (disambiguation)</a:t>
            </a:r>
          </a:p>
          <a:p>
            <a:r>
              <a:rPr lang="en-GB" dirty="0" smtClean="0"/>
              <a:t>The primary page will have a </a:t>
            </a:r>
            <a:r>
              <a:rPr lang="en-GB" dirty="0" err="1" smtClean="0"/>
              <a:t>hatnote</a:t>
            </a:r>
            <a:r>
              <a:rPr lang="en-GB" dirty="0" smtClean="0"/>
              <a:t> linking to the disambiguation page</a:t>
            </a:r>
          </a:p>
          <a:p>
            <a:pPr marL="800100" lvl="2" indent="0">
              <a:buNone/>
            </a:pPr>
            <a:r>
              <a:rPr lang="en-GB" sz="2800" i="1" dirty="0" smtClean="0"/>
              <a:t>For other uses, see </a:t>
            </a:r>
            <a:r>
              <a:rPr lang="en-GB" sz="2800" i="1" dirty="0" smtClean="0">
                <a:solidFill>
                  <a:srgbClr val="0000FF"/>
                </a:solidFill>
              </a:rPr>
              <a:t>London (disambiguation)</a:t>
            </a:r>
            <a:r>
              <a:rPr lang="en-GB" sz="2800" i="1" dirty="0" smtClean="0"/>
              <a:t>.</a:t>
            </a:r>
            <a:endParaRPr lang="en-GB" sz="28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How would you disambiguate the articles on the </a:t>
            </a:r>
            <a:r>
              <a:rPr lang="en-GB" dirty="0" err="1" smtClean="0"/>
              <a:t>handout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All linked through disambiguation </a:t>
            </a:r>
            <a:r>
              <a:rPr lang="en-GB" dirty="0" smtClean="0"/>
              <a:t>page?</a:t>
            </a:r>
            <a:endParaRPr lang="en-GB" dirty="0" smtClean="0"/>
          </a:p>
          <a:p>
            <a:r>
              <a:rPr lang="en-GB" dirty="0" smtClean="0"/>
              <a:t>One primary topic, others under dab </a:t>
            </a:r>
            <a:r>
              <a:rPr lang="en-GB" dirty="0" smtClean="0"/>
              <a:t>page?</a:t>
            </a:r>
            <a:endParaRPr lang="en-GB" dirty="0" smtClean="0"/>
          </a:p>
          <a:p>
            <a:r>
              <a:rPr lang="en-GB" dirty="0" smtClean="0"/>
              <a:t>One primary topic, one other through </a:t>
            </a:r>
            <a:r>
              <a:rPr lang="en-GB" dirty="0" err="1" smtClean="0"/>
              <a:t>hatnote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en-GB" dirty="0" smtClean="0"/>
              <a:t>None </a:t>
            </a:r>
            <a:r>
              <a:rPr lang="en-GB" dirty="0" smtClean="0"/>
              <a:t>needed?</a:t>
            </a:r>
            <a:endParaRPr lang="en-GB" dirty="0" smtClean="0"/>
          </a:p>
          <a:p>
            <a:r>
              <a:rPr lang="en-GB" dirty="0" smtClean="0"/>
              <a:t>Something </a:t>
            </a:r>
            <a:r>
              <a:rPr lang="en-GB" dirty="0" smtClean="0"/>
              <a:t>else?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4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245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Their articles need disambiguation</vt:lpstr>
      <vt:lpstr>Definition</vt:lpstr>
      <vt:lpstr>Article name</vt:lpstr>
      <vt:lpstr>PowerPoint Presentation</vt:lpstr>
      <vt:lpstr>Primary topic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Disambiguation</dc:title>
  <dc:creator>Dan</dc:creator>
  <cp:lastModifiedBy>Dan</cp:lastModifiedBy>
  <cp:revision>14</cp:revision>
  <dcterms:created xsi:type="dcterms:W3CDTF">2013-02-23T18:11:31Z</dcterms:created>
  <dcterms:modified xsi:type="dcterms:W3CDTF">2013-02-24T12:32:40Z</dcterms:modified>
</cp:coreProperties>
</file>